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22.xml" ContentType="application/vnd.openxmlformats-officedocument.presentationml.tags+xml"/>
  <Override PartName="/ppt/notesSlides/notesSlide24.xml" ContentType="application/vnd.openxmlformats-officedocument.presentationml.notesSlide+xml"/>
  <Override PartName="/ppt/tags/tag23.xml" ContentType="application/vnd.openxmlformats-officedocument.presentationml.tags+xml"/>
  <Override PartName="/ppt/notesSlides/notesSlide25.xml" ContentType="application/vnd.openxmlformats-officedocument.presentationml.notesSlide+xml"/>
  <Override PartName="/ppt/tags/tag24.xml" ContentType="application/vnd.openxmlformats-officedocument.presentationml.tags+xml"/>
  <Override PartName="/ppt/notesSlides/notesSlide26.xml" ContentType="application/vnd.openxmlformats-officedocument.presentationml.notesSlide+xml"/>
  <Override PartName="/ppt/tags/tag25.xml" ContentType="application/vnd.openxmlformats-officedocument.presentationml.tags+xml"/>
  <Override PartName="/ppt/notesSlides/notesSlide27.xml" ContentType="application/vnd.openxmlformats-officedocument.presentationml.notesSlide+xml"/>
  <Override PartName="/ppt/tags/tag26.xml" ContentType="application/vnd.openxmlformats-officedocument.presentationml.tags+xml"/>
  <Override PartName="/ppt/notesSlides/notesSlide28.xml" ContentType="application/vnd.openxmlformats-officedocument.presentationml.notesSlide+xml"/>
  <Override PartName="/ppt/tags/tag27.xml" ContentType="application/vnd.openxmlformats-officedocument.presentationml.tags+xml"/>
  <Override PartName="/ppt/notesSlides/notesSlide29.xml" ContentType="application/vnd.openxmlformats-officedocument.presentationml.notesSlide+xml"/>
  <Override PartName="/ppt/tags/tag28.xml" ContentType="application/vnd.openxmlformats-officedocument.presentationml.tags+xml"/>
  <Override PartName="/ppt/notesSlides/notesSlide30.xml" ContentType="application/vnd.openxmlformats-officedocument.presentationml.notesSlide+xml"/>
  <Override PartName="/ppt/tags/tag29.xml" ContentType="application/vnd.openxmlformats-officedocument.presentationml.tags+xml"/>
  <Override PartName="/ppt/notesSlides/notesSlide31.xml" ContentType="application/vnd.openxmlformats-officedocument.presentationml.notesSlide+xml"/>
  <Override PartName="/ppt/tags/tag30.xml" ContentType="application/vnd.openxmlformats-officedocument.presentationml.tags+xml"/>
  <Override PartName="/ppt/notesSlides/notesSlide32.xml" ContentType="application/vnd.openxmlformats-officedocument.presentationml.notesSlide+xml"/>
  <Override PartName="/ppt/tags/tag31.xml" ContentType="application/vnd.openxmlformats-officedocument.presentationml.tags+xml"/>
  <Override PartName="/ppt/notesSlides/notesSlide33.xml" ContentType="application/vnd.openxmlformats-officedocument.presentationml.notesSlide+xml"/>
  <Override PartName="/ppt/tags/tag32.xml" ContentType="application/vnd.openxmlformats-officedocument.presentationml.tags+xml"/>
  <Override PartName="/ppt/notesSlides/notesSlide34.xml" ContentType="application/vnd.openxmlformats-officedocument.presentationml.notesSlide+xml"/>
  <Override PartName="/ppt/tags/tag33.xml" ContentType="application/vnd.openxmlformats-officedocument.presentationml.tags+xml"/>
  <Override PartName="/ppt/notesSlides/notesSlide35.xml" ContentType="application/vnd.openxmlformats-officedocument.presentationml.notesSlide+xml"/>
  <Override PartName="/ppt/tags/tag34.xml" ContentType="application/vnd.openxmlformats-officedocument.presentationml.tags+xml"/>
  <Override PartName="/ppt/notesSlides/notesSlide36.xml" ContentType="application/vnd.openxmlformats-officedocument.presentationml.notesSlide+xml"/>
  <Override PartName="/ppt/tags/tag35.xml" ContentType="application/vnd.openxmlformats-officedocument.presentationml.tags+xml"/>
  <Override PartName="/ppt/notesSlides/notesSlide37.xml" ContentType="application/vnd.openxmlformats-officedocument.presentationml.notesSlide+xml"/>
  <Override PartName="/ppt/tags/tag36.xml" ContentType="application/vnd.openxmlformats-officedocument.presentationml.tags+xml"/>
  <Override PartName="/ppt/notesSlides/notesSlide38.xml" ContentType="application/vnd.openxmlformats-officedocument.presentationml.notesSlide+xml"/>
  <Override PartName="/ppt/tags/tag37.xml" ContentType="application/vnd.openxmlformats-officedocument.presentationml.tags+xml"/>
  <Override PartName="/ppt/notesSlides/notesSlide39.xml" ContentType="application/vnd.openxmlformats-officedocument.presentationml.notesSlide+xml"/>
  <Override PartName="/ppt/tags/tag38.xml" ContentType="application/vnd.openxmlformats-officedocument.presentationml.tags+xml"/>
  <Override PartName="/ppt/notesSlides/notesSlide40.xml" ContentType="application/vnd.openxmlformats-officedocument.presentationml.notesSlide+xml"/>
  <Override PartName="/ppt/tags/tag39.xml" ContentType="application/vnd.openxmlformats-officedocument.presentationml.tags+xml"/>
  <Override PartName="/ppt/notesSlides/notesSlide41.xml" ContentType="application/vnd.openxmlformats-officedocument.presentationml.notesSlide+xml"/>
  <Override PartName="/ppt/tags/tag40.xml" ContentType="application/vnd.openxmlformats-officedocument.presentationml.tags+xml"/>
  <Override PartName="/ppt/notesSlides/notesSlide42.xml" ContentType="application/vnd.openxmlformats-officedocument.presentationml.notesSlide+xml"/>
  <Override PartName="/ppt/tags/tag41.xml" ContentType="application/vnd.openxmlformats-officedocument.presentationml.tags+xml"/>
  <Override PartName="/ppt/notesSlides/notesSlide43.xml" ContentType="application/vnd.openxmlformats-officedocument.presentationml.notesSlide+xml"/>
  <Override PartName="/ppt/tags/tag4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7" r:id="rId2"/>
    <p:sldMasterId id="2147483664" r:id="rId3"/>
    <p:sldMasterId id="2147483668" r:id="rId4"/>
  </p:sldMasterIdLst>
  <p:notesMasterIdLst>
    <p:notesMasterId r:id="rId60"/>
  </p:notesMasterIdLst>
  <p:handoutMasterIdLst>
    <p:handoutMasterId r:id="rId61"/>
  </p:handoutMasterIdLst>
  <p:sldIdLst>
    <p:sldId id="265" r:id="rId5"/>
    <p:sldId id="558" r:id="rId6"/>
    <p:sldId id="582" r:id="rId7"/>
    <p:sldId id="586" r:id="rId8"/>
    <p:sldId id="610" r:id="rId9"/>
    <p:sldId id="572" r:id="rId10"/>
    <p:sldId id="574" r:id="rId11"/>
    <p:sldId id="573" r:id="rId12"/>
    <p:sldId id="559" r:id="rId13"/>
    <p:sldId id="560" r:id="rId14"/>
    <p:sldId id="562" r:id="rId15"/>
    <p:sldId id="563" r:id="rId16"/>
    <p:sldId id="581" r:id="rId17"/>
    <p:sldId id="587" r:id="rId18"/>
    <p:sldId id="588" r:id="rId19"/>
    <p:sldId id="585" r:id="rId20"/>
    <p:sldId id="590" r:id="rId21"/>
    <p:sldId id="564" r:id="rId22"/>
    <p:sldId id="566" r:id="rId23"/>
    <p:sldId id="591" r:id="rId24"/>
    <p:sldId id="611" r:id="rId25"/>
    <p:sldId id="567" r:id="rId26"/>
    <p:sldId id="584" r:id="rId27"/>
    <p:sldId id="592" r:id="rId28"/>
    <p:sldId id="565" r:id="rId29"/>
    <p:sldId id="612" r:id="rId30"/>
    <p:sldId id="593" r:id="rId31"/>
    <p:sldId id="577" r:id="rId32"/>
    <p:sldId id="576" r:id="rId33"/>
    <p:sldId id="578" r:id="rId34"/>
    <p:sldId id="605" r:id="rId35"/>
    <p:sldId id="596" r:id="rId36"/>
    <p:sldId id="613" r:id="rId37"/>
    <p:sldId id="595" r:id="rId38"/>
    <p:sldId id="589" r:id="rId39"/>
    <p:sldId id="603" r:id="rId40"/>
    <p:sldId id="604" r:id="rId41"/>
    <p:sldId id="568" r:id="rId42"/>
    <p:sldId id="614" r:id="rId43"/>
    <p:sldId id="579" r:id="rId44"/>
    <p:sldId id="607" r:id="rId45"/>
    <p:sldId id="597" r:id="rId46"/>
    <p:sldId id="569" r:id="rId47"/>
    <p:sldId id="598" r:id="rId48"/>
    <p:sldId id="599" r:id="rId49"/>
    <p:sldId id="600" r:id="rId50"/>
    <p:sldId id="615" r:id="rId51"/>
    <p:sldId id="570" r:id="rId52"/>
    <p:sldId id="571" r:id="rId53"/>
    <p:sldId id="601" r:id="rId54"/>
    <p:sldId id="583" r:id="rId55"/>
    <p:sldId id="580" r:id="rId56"/>
    <p:sldId id="606" r:id="rId57"/>
    <p:sldId id="608" r:id="rId58"/>
    <p:sldId id="609" r:id="rId59"/>
  </p:sldIdLst>
  <p:sldSz cx="9144000" cy="6858000" type="screen4x3"/>
  <p:notesSz cx="7315200" cy="9601200"/>
  <p:embeddedFontLs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Calibri Light" panose="020F0302020204030204" pitchFamily="34" charset="0"/>
      <p:regular r:id="rId66"/>
      <p:italic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650" autoAdjust="0"/>
    <p:restoredTop sz="84255" autoAdjust="0"/>
  </p:normalViewPr>
  <p:slideViewPr>
    <p:cSldViewPr>
      <p:cViewPr varScale="1">
        <p:scale>
          <a:sx n="67" d="100"/>
          <a:sy n="67" d="100"/>
        </p:scale>
        <p:origin x="1624" y="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font" Target="fonts/font2.fntdata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4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3.fntdata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6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1.fntdata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6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8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9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0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2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40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07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29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862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856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37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8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950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12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796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837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391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“Console.log” will test</a:t>
            </a:r>
            <a:r>
              <a:rPr lang="en-US" baseline="0" dirty="0"/>
              <a:t> the variable within the dev tools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4720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061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9148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835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573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711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0175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155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851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081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1804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989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150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986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3717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279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809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4392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90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3068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830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281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513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07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60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11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59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0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63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18138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7109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29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65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754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52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427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The Joys of </a:t>
            </a:r>
            <a:r>
              <a:rPr lang="en-US" i="1" dirty="0" err="1"/>
              <a:t>Javascript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April 11,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Day 7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Brain on </a:t>
            </a:r>
            <a:r>
              <a:rPr lang="en-US" dirty="0" err="1"/>
              <a:t>Javascript</a:t>
            </a:r>
            <a:r>
              <a:rPr lang="en-US" dirty="0"/>
              <a:t>…</a:t>
            </a:r>
          </a:p>
        </p:txBody>
      </p:sp>
      <p:pic>
        <p:nvPicPr>
          <p:cNvPr id="6" name="Picture 6" descr="https://c1.staticflickr.com/7/6063/6032827461_ed97d78d4a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2" b="27648"/>
          <a:stretch/>
        </p:blipFill>
        <p:spPr bwMode="auto">
          <a:xfrm>
            <a:off x="-21111" y="838200"/>
            <a:ext cx="9165111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75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Take Notes…</a:t>
            </a:r>
          </a:p>
        </p:txBody>
      </p:sp>
      <p:pic>
        <p:nvPicPr>
          <p:cNvPr id="5" name="Picture 2" descr="http://cdn.meme.am/instances/500x/5531052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747991"/>
            <a:ext cx="7424277" cy="556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66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Keep Organized!!!</a:t>
            </a:r>
          </a:p>
        </p:txBody>
      </p:sp>
      <p:pic>
        <p:nvPicPr>
          <p:cNvPr id="4" name="Picture 2" descr="https://elephantdrive.files.wordpress.com/2014/01/blog-0109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71" y="914400"/>
            <a:ext cx="8434894" cy="527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01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Tips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990600"/>
            <a:ext cx="8806543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Review Immediately: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We’ll be building upon these concepts quickly. The firmer your grasp now, the better off you’ll be.</a:t>
            </a: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Re-do</a:t>
            </a: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exercises in class: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just re-read! Actually spend the time to re-do them from scratch on your own.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Get Help: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Come to office hours. Ask conceptual questions. Ask specific questions. Just keep asking questions!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be Afraid: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will get this. It will take time, but you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will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get this. Just keep at it. Patience will pay off.</a:t>
            </a: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59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Warmup Activity</a:t>
            </a:r>
          </a:p>
        </p:txBody>
      </p:sp>
    </p:spTree>
    <p:extLst>
      <p:ext uri="{BB962C8B-B14F-4D97-AF65-F5344CB8AC3E}">
        <p14:creationId xmlns:p14="http://schemas.microsoft.com/office/powerpoint/2010/main" val="292616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Dissection: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Download the code sent to you via slack. 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Open it in Chrome and watch what happens.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open the file in Sublime and try to explain to someone around you how the code connects to the events seen on the page.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p.s.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 know we haven’t covered </a:t>
            </a:r>
            <a:r>
              <a:rPr lang="en-US" sz="2400" i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Javascript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before…</a:t>
            </a:r>
          </a:p>
          <a:p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MAJOR p.s.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downloading any code going forward, be sure to hit “Download”. If you copy and paste directly from Slack, your code will not work.</a:t>
            </a:r>
          </a:p>
        </p:txBody>
      </p:sp>
    </p:spTree>
    <p:extLst>
      <p:ext uri="{BB962C8B-B14F-4D97-AF65-F5344CB8AC3E}">
        <p14:creationId xmlns:p14="http://schemas.microsoft.com/office/powerpoint/2010/main" val="165257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Javascript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5059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Javascript</a:t>
            </a:r>
            <a:r>
              <a:rPr lang="en-US" dirty="0"/>
              <a:t> Definitions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31586" y="838200"/>
            <a:ext cx="87362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is the third of the three fundamental programming languages of the modern web (along with HTML, CSS)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allows developers to create </a:t>
            </a: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dynamic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capable of taking in user inputs, changing what’s displayed to users, animating elements, and much more.</a:t>
            </a:r>
          </a:p>
        </p:txBody>
      </p:sp>
      <p:pic>
        <p:nvPicPr>
          <p:cNvPr id="5124" name="Picture 4" descr="http://www.w3devcampus.com/wp-content/uploads/logoAndOther/logo_JavaScrip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800671"/>
            <a:ext cx="2098675" cy="209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49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15431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1329" y="1066801"/>
            <a:ext cx="85838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Variables are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nouns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programming.</a:t>
            </a: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“things” (Numbers, Strings, Booleans, etc.)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composed of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names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values</a:t>
            </a: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3581400"/>
            <a:ext cx="74295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40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Items</a:t>
            </a:r>
          </a:p>
        </p:txBody>
      </p:sp>
    </p:spTree>
    <p:extLst>
      <p:ext uri="{BB962C8B-B14F-4D97-AF65-F5344CB8AC3E}">
        <p14:creationId xmlns:p14="http://schemas.microsoft.com/office/powerpoint/2010/main" val="270236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Assignment</a:t>
            </a:r>
          </a:p>
        </p:txBody>
      </p:sp>
    </p:spTree>
    <p:extLst>
      <p:ext uri="{BB962C8B-B14F-4D97-AF65-F5344CB8AC3E}">
        <p14:creationId xmlns:p14="http://schemas.microsoft.com/office/powerpoint/2010/main" val="393708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2000" i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BasicVariablesDemo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| 02-BasicVariablesDemo)</a:t>
            </a:r>
          </a:p>
        </p:txBody>
      </p:sp>
    </p:spTree>
    <p:extLst>
      <p:ext uri="{BB962C8B-B14F-4D97-AF65-F5344CB8AC3E}">
        <p14:creationId xmlns:p14="http://schemas.microsoft.com/office/powerpoint/2010/main" val="314511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 (Syntax)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93700" y="3123177"/>
            <a:ext cx="2053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“Helga”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</a:p>
        </p:txBody>
      </p:sp>
    </p:spTree>
    <p:extLst>
      <p:ext uri="{BB962C8B-B14F-4D97-AF65-F5344CB8AC3E}">
        <p14:creationId xmlns:p14="http://schemas.microsoft.com/office/powerpoint/2010/main" val="238608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 (Syntax)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93700" y="3123177"/>
            <a:ext cx="2053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“Helga”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68351" y="5075530"/>
            <a:ext cx="3736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 sure to notice the quotes (“”),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which convey that Helga is a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342574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867400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08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the instructions in the file sent to you, fill in the missing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Javascript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code to create variables.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done, open the file in Chrome and check the output.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completed the activity correctly, you should see a series of pop-up windows with text inside.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look at the rest of the code to understand why the text displayed the way it did. </a:t>
            </a:r>
          </a:p>
        </p:txBody>
      </p:sp>
    </p:spTree>
    <p:extLst>
      <p:ext uri="{BB962C8B-B14F-4D97-AF65-F5344CB8AC3E}">
        <p14:creationId xmlns:p14="http://schemas.microsoft.com/office/powerpoint/2010/main" val="40751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Logs, Prints, Alerts</a:t>
            </a:r>
          </a:p>
        </p:txBody>
      </p:sp>
    </p:spTree>
    <p:extLst>
      <p:ext uri="{BB962C8B-B14F-4D97-AF65-F5344CB8AC3E}">
        <p14:creationId xmlns:p14="http://schemas.microsoft.com/office/powerpoint/2010/main" val="216817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(ConsoleDemoInstructor.html | 04-ConsoleLogDemo)</a:t>
            </a:r>
          </a:p>
        </p:txBody>
      </p:sp>
    </p:spTree>
    <p:extLst>
      <p:ext uri="{BB962C8B-B14F-4D97-AF65-F5344CB8AC3E}">
        <p14:creationId xmlns:p14="http://schemas.microsoft.com/office/powerpoint/2010/main" val="29643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Console.log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743200"/>
            <a:ext cx="6317860" cy="3524249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24062" y="990600"/>
            <a:ext cx="9043737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console.log is a quick expression used to </a:t>
            </a:r>
            <a:r>
              <a:rPr lang="en-US" sz="22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print content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the debugger. </a:t>
            </a:r>
          </a:p>
          <a:p>
            <a:pPr marL="685800" indent="-457200">
              <a:spcBef>
                <a:spcPts val="0"/>
              </a:spcBef>
            </a:pPr>
            <a:endParaRPr lang="en-US" sz="2200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is a </a:t>
            </a:r>
            <a:r>
              <a:rPr lang="en-US" sz="22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very useful tool 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use during development and debugging. </a:t>
            </a:r>
          </a:p>
        </p:txBody>
      </p:sp>
    </p:spTree>
    <p:extLst>
      <p:ext uri="{BB962C8B-B14F-4D97-AF65-F5344CB8AC3E}">
        <p14:creationId xmlns:p14="http://schemas.microsoft.com/office/powerpoint/2010/main" val="422198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Little Bug…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28600" y="838200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4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you comfort a </a:t>
            </a:r>
            <a:r>
              <a:rPr lang="en-US" sz="3600" i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bug?</a:t>
            </a:r>
          </a:p>
        </p:txBody>
      </p:sp>
      <p:pic>
        <p:nvPicPr>
          <p:cNvPr id="6" name="Picture 2" descr="http://img05.deviantart.net/23c7/i/2012/155/0/2/sad_bug_by_kiranobara-d528tg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2362200"/>
            <a:ext cx="4191000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56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Little Bug…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28600" y="762000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4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you comfort a </a:t>
            </a:r>
            <a:r>
              <a:rPr lang="en-US" sz="3600" i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bug?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5029201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7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“</a:t>
            </a:r>
            <a:r>
              <a:rPr lang="en-US" sz="7000" b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</a:t>
            </a:r>
            <a:r>
              <a:rPr lang="en-US" sz="7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” it.</a:t>
            </a:r>
            <a:endParaRPr lang="en-US" sz="7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0" name="Picture 6" descr="foxtv  funny laughing laugh hysterical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362200"/>
            <a:ext cx="4637534" cy="259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12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#2 – Questions?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Two parts to the assignment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Take existing Portfolio and apply Media Queries and Viewport to make mobile responsive.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Find a Bootstrap theme you like and apply the Bootstrap theme to your website.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69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Little Bug…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01613" y="1981200"/>
            <a:ext cx="8583814" cy="25146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None/>
            </a:pPr>
            <a:r>
              <a:rPr lang="en-US" sz="36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worry!</a:t>
            </a:r>
          </a:p>
          <a:p>
            <a:pPr marL="228600" indent="0" algn="ctr">
              <a:spcBef>
                <a:spcPts val="0"/>
              </a:spcBef>
              <a:buNone/>
            </a:pPr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was a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hilarious</a:t>
            </a: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joke… that will make sense in a few weeks. </a:t>
            </a:r>
          </a:p>
        </p:txBody>
      </p:sp>
    </p:spTree>
    <p:extLst>
      <p:ext uri="{BB962C8B-B14F-4D97-AF65-F5344CB8AC3E}">
        <p14:creationId xmlns:p14="http://schemas.microsoft.com/office/powerpoint/2010/main" val="156530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Take your previous code from the pizza example, then replace all of the alert messages with console.log.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open the file in the browser and open up chrome Developer tools -&gt; Console to confirm the changes worked.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Talk to those closest to you about the difference between alert and console.log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4495800"/>
            <a:ext cx="372427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5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Prompts, Confirms</a:t>
            </a:r>
          </a:p>
        </p:txBody>
      </p:sp>
    </p:spTree>
    <p:extLst>
      <p:ext uri="{BB962C8B-B14F-4D97-AF65-F5344CB8AC3E}">
        <p14:creationId xmlns:p14="http://schemas.microsoft.com/office/powerpoint/2010/main" val="293693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(PromptDemo.html | 06-PromptDemo)</a:t>
            </a:r>
          </a:p>
        </p:txBody>
      </p:sp>
    </p:spTree>
    <p:extLst>
      <p:ext uri="{BB962C8B-B14F-4D97-AF65-F5344CB8AC3E}">
        <p14:creationId xmlns:p14="http://schemas.microsoft.com/office/powerpoint/2010/main" val="28906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Alerts, Prompts, Confirms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16818" y="991111"/>
            <a:ext cx="5081338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Confirms, and Prompts will create a </a:t>
            </a:r>
            <a:r>
              <a:rPr lang="en-US" sz="20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popup box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the browser when run. </a:t>
            </a:r>
          </a:p>
          <a:p>
            <a:pPr marL="685800" indent="-45720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are also useful for development and debugging.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734859"/>
            <a:ext cx="4905375" cy="196215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397576" y="1816970"/>
            <a:ext cx="3635944" cy="4376285"/>
            <a:chOff x="4914205" y="1930134"/>
            <a:chExt cx="4114800" cy="495264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4205" y="1930134"/>
              <a:ext cx="4114800" cy="146685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14205" y="3496818"/>
              <a:ext cx="4067175" cy="147637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28493" y="5073028"/>
              <a:ext cx="4038600" cy="180975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cxnSp>
        <p:nvCxnSpPr>
          <p:cNvPr id="13" name="Straight Arrow Connector 12"/>
          <p:cNvCxnSpPr/>
          <p:nvPr/>
        </p:nvCxnSpPr>
        <p:spPr>
          <a:xfrm flipV="1">
            <a:off x="2590800" y="2667000"/>
            <a:ext cx="2819401" cy="140511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014366" y="4160332"/>
            <a:ext cx="1395835" cy="55560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556248" y="4922146"/>
            <a:ext cx="1006352" cy="38877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61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code using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Javascript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that does all of the following: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Asks the user with a confirm: “Do you like _____” and store it into a variable.</a:t>
            </a:r>
          </a:p>
          <a:p>
            <a:pPr marL="457200" indent="-457200">
              <a:buAutoNum type="arabicPeriod"/>
            </a:pP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Ask the user “What kind of ________” do you like with a prompt and store that into a variable.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Alert both variables to the screen.</a:t>
            </a:r>
          </a:p>
        </p:txBody>
      </p:sp>
    </p:spTree>
    <p:extLst>
      <p:ext uri="{BB962C8B-B14F-4D97-AF65-F5344CB8AC3E}">
        <p14:creationId xmlns:p14="http://schemas.microsoft.com/office/powerpoint/2010/main" val="340658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Write</a:t>
            </a:r>
          </a:p>
        </p:txBody>
      </p:sp>
    </p:spTree>
    <p:extLst>
      <p:ext uri="{BB962C8B-B14F-4D97-AF65-F5344CB8AC3E}">
        <p14:creationId xmlns:p14="http://schemas.microsoft.com/office/powerpoint/2010/main" val="160001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to HTML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43793" y="636805"/>
            <a:ext cx="8774782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can also use </a:t>
            </a:r>
            <a:r>
              <a:rPr lang="en-US" sz="20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directly write to the HTML page itself using </a:t>
            </a:r>
            <a:r>
              <a:rPr lang="en-US" sz="2000" b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document.write</a:t>
            </a: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 ).</a:t>
            </a:r>
          </a:p>
          <a:p>
            <a:pPr marL="685800" indent="-457200">
              <a:spcBef>
                <a:spcPts val="0"/>
              </a:spcBef>
            </a:pPr>
            <a:endParaRPr lang="en-US" sz="20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Later we will go over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much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more advanced approaches for writing HTML using </a:t>
            </a:r>
            <a:r>
              <a:rPr lang="en-US" sz="20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jQuery.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486400" y="5791748"/>
            <a:ext cx="3124200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(sublime)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18" y="3048000"/>
            <a:ext cx="5543550" cy="3124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3429000"/>
            <a:ext cx="4105275" cy="7143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324600" y="3024051"/>
            <a:ext cx="3124200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(chrome)</a:t>
            </a:r>
          </a:p>
        </p:txBody>
      </p:sp>
    </p:spTree>
    <p:extLst>
      <p:ext uri="{BB962C8B-B14F-4D97-AF65-F5344CB8AC3E}">
        <p14:creationId xmlns:p14="http://schemas.microsoft.com/office/powerpoint/2010/main" val="183396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If-Then Statements</a:t>
            </a:r>
          </a:p>
        </p:txBody>
      </p:sp>
    </p:spTree>
    <p:extLst>
      <p:ext uri="{BB962C8B-B14F-4D97-AF65-F5344CB8AC3E}">
        <p14:creationId xmlns:p14="http://schemas.microsoft.com/office/powerpoint/2010/main" val="312345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(conditionaldemo.html | 08-ConditionalDemo)</a:t>
            </a:r>
          </a:p>
        </p:txBody>
      </p:sp>
    </p:spTree>
    <p:extLst>
      <p:ext uri="{BB962C8B-B14F-4D97-AF65-F5344CB8AC3E}">
        <p14:creationId xmlns:p14="http://schemas.microsoft.com/office/powerpoint/2010/main" val="150061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Bootswatch</a:t>
            </a:r>
            <a:r>
              <a:rPr lang="en-US" dirty="0"/>
              <a:t> Styling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782857"/>
            <a:ext cx="6222173" cy="5029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83283" y="5880100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https://bootswatch.com/</a:t>
            </a:r>
          </a:p>
        </p:txBody>
      </p:sp>
    </p:spTree>
    <p:extLst>
      <p:ext uri="{BB962C8B-B14F-4D97-AF65-F5344CB8AC3E}">
        <p14:creationId xmlns:p14="http://schemas.microsoft.com/office/powerpoint/2010/main" val="354924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If-Then Statements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838200"/>
            <a:ext cx="8765935" cy="12777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If-Then statements are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critical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statement is composed of an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if, else-if, or else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(keyword), a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condition, 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resulting code in { }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curly brackets.</a:t>
            </a: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14" y="2819400"/>
            <a:ext cx="8181573" cy="330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2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that asks users if they eat steak.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do then write the following to the screen: “Here’s a Steak Sandwich”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don’t then write the following to the screen: “Here’s a tofu stir fry”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Ask what the user’s birth year is. If they are under 21, post: “No Sake for you!”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will need to use </a:t>
            </a:r>
            <a:r>
              <a:rPr lang="en-US" sz="22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document.write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 ) from the last activity</a:t>
            </a:r>
            <a:endParaRPr lang="en-US" sz="22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86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Open the file sent to you in Sublime.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with a partner, go through and predict what the result of each “conditional” statement will be (i.e. will the “if” or the “else” be triggered).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run the program to check if you are right. Note any that you got wrong and ask about it in class. </a:t>
            </a:r>
          </a:p>
        </p:txBody>
      </p:sp>
    </p:spTree>
    <p:extLst>
      <p:ext uri="{BB962C8B-B14F-4D97-AF65-F5344CB8AC3E}">
        <p14:creationId xmlns:p14="http://schemas.microsoft.com/office/powerpoint/2010/main" val="225260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221110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23622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Zoo Pen</a:t>
            </a:r>
          </a:p>
        </p:txBody>
      </p:sp>
      <p:sp>
        <p:nvSpPr>
          <p:cNvPr id="5" name="Rectangle 4"/>
          <p:cNvSpPr/>
          <p:nvPr/>
        </p:nvSpPr>
        <p:spPr>
          <a:xfrm>
            <a:off x="535034" y="25908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2565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44958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18294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17327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27460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9400" y="18336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27400" y="31300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95237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95747" y="31300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</a:p>
        </p:txBody>
      </p:sp>
    </p:spTree>
    <p:extLst>
      <p:ext uri="{BB962C8B-B14F-4D97-AF65-F5344CB8AC3E}">
        <p14:creationId xmlns:p14="http://schemas.microsoft.com/office/powerpoint/2010/main" val="32273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14478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Zoo Pen… Coded</a:t>
            </a:r>
          </a:p>
        </p:txBody>
      </p:sp>
      <p:sp>
        <p:nvSpPr>
          <p:cNvPr id="5" name="Rectangle 4"/>
          <p:cNvSpPr/>
          <p:nvPr/>
        </p:nvSpPr>
        <p:spPr>
          <a:xfrm>
            <a:off x="535034" y="16764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16510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35814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18294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17327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27460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9400" y="9192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27400" y="22156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95237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95747" y="22156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" y="5257800"/>
            <a:ext cx="7791450" cy="6096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14326" y="4741917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Coded in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using an 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50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89876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(ArraysDemo.html | 11-ArraysDemo)</a:t>
            </a:r>
          </a:p>
        </p:txBody>
      </p:sp>
    </p:spTree>
    <p:extLst>
      <p:ext uri="{BB962C8B-B14F-4D97-AF65-F5344CB8AC3E}">
        <p14:creationId xmlns:p14="http://schemas.microsoft.com/office/powerpoint/2010/main" val="232972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Arrays 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51329" y="866677"/>
            <a:ext cx="8583814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 a type of variable that are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collections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collections can be made up of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strings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numbers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Booleans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other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objects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anything. 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the array is marked by an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index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Indexes always start with 0.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29" y="3823249"/>
            <a:ext cx="8349343" cy="220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5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Arrays Indices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762000"/>
            <a:ext cx="8610600" cy="2440335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recover the value at any specific index you include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name of the array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with a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square bracket [ ]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inside the bracket is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element’s index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 </a:t>
            </a: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can easily grab the number of elements in the array using the method </a:t>
            </a:r>
            <a:r>
              <a:rPr lang="en-US" u="sng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array.length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124200"/>
            <a:ext cx="8048625" cy="3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16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(layout.html | 0-Bootswatch)</a:t>
            </a:r>
          </a:p>
        </p:txBody>
      </p:sp>
    </p:spTree>
    <p:extLst>
      <p:ext uri="{BB962C8B-B14F-4D97-AF65-F5344CB8AC3E}">
        <p14:creationId xmlns:p14="http://schemas.microsoft.com/office/powerpoint/2010/main" val="34129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Class Code Dissection: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Take a few moments to look over the following file with a partner.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create a comment line above each console.log() line to “predict” what the output will be.</a:t>
            </a:r>
          </a:p>
        </p:txBody>
      </p:sp>
    </p:spTree>
    <p:extLst>
      <p:ext uri="{BB962C8B-B14F-4D97-AF65-F5344CB8AC3E}">
        <p14:creationId xmlns:p14="http://schemas.microsoft.com/office/powerpoint/2010/main" val="9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#3</a:t>
            </a:r>
          </a:p>
        </p:txBody>
      </p:sp>
    </p:spTree>
    <p:extLst>
      <p:ext uri="{BB962C8B-B14F-4D97-AF65-F5344CB8AC3E}">
        <p14:creationId xmlns:p14="http://schemas.microsoft.com/office/powerpoint/2010/main" val="155142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2320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Activity?</a:t>
            </a:r>
          </a:p>
        </p:txBody>
      </p:sp>
    </p:spTree>
    <p:extLst>
      <p:ext uri="{BB962C8B-B14F-4D97-AF65-F5344CB8AC3E}">
        <p14:creationId xmlns:p14="http://schemas.microsoft.com/office/powerpoint/2010/main" val="135122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 (Challenge):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that checks if users favorite band is one of your favorite bands.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 is one of your favorite bands, then create an alert saying: “YEAH I LOVE THEM”.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it’s not create an alert saying: “Nah. They’re pretty lame”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 You will need to research how to use .</a:t>
            </a:r>
            <a:r>
              <a:rPr lang="en-US" sz="2400" i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indexOf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You will need to research how to use .</a:t>
            </a:r>
            <a:r>
              <a:rPr lang="en-US" sz="2400" i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toLowerCase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89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 (Re-examined, Time-permitting):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Re-examine the file sent to you at the start of class.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See if you can better understand how it works – after having gone through today’s class. </a:t>
            </a: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8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Class!</a:t>
            </a:r>
          </a:p>
        </p:txBody>
      </p:sp>
    </p:spTree>
    <p:extLst>
      <p:ext uri="{BB962C8B-B14F-4D97-AF65-F5344CB8AC3E}">
        <p14:creationId xmlns:p14="http://schemas.microsoft.com/office/powerpoint/2010/main" val="194352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In today’s class we’ll be introducing: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Definitions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Basics: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Variables 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Logging, Alerting, Prompting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If-Then Statements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75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OMG </a:t>
            </a:r>
            <a:r>
              <a:rPr lang="en-US" dirty="0" err="1"/>
              <a:t>Javascript</a:t>
            </a:r>
            <a:r>
              <a:rPr lang="en-US" dirty="0"/>
              <a:t>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44" y="1219200"/>
            <a:ext cx="8644538" cy="41148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5334000"/>
            <a:ext cx="8501282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b="0" dirty="0"/>
              <a:t>Prepare to become true coders. </a:t>
            </a:r>
          </a:p>
        </p:txBody>
      </p:sp>
    </p:spTree>
    <p:extLst>
      <p:ext uri="{BB962C8B-B14F-4D97-AF65-F5344CB8AC3E}">
        <p14:creationId xmlns:p14="http://schemas.microsoft.com/office/powerpoint/2010/main" val="100621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</a:t>
            </a:r>
            <a:r>
              <a:rPr lang="en-US" dirty="0" err="1"/>
              <a:t>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69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11090</TotalTime>
  <Words>1470</Words>
  <Application>Microsoft Office PowerPoint</Application>
  <PresentationFormat>On-screen Show (4:3)</PresentationFormat>
  <Paragraphs>299</Paragraphs>
  <Slides>55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Roboto</vt:lpstr>
      <vt:lpstr>Arial</vt:lpstr>
      <vt:lpstr>Calibri</vt:lpstr>
      <vt:lpstr>Calibri Light</vt:lpstr>
      <vt:lpstr>UCF - Theme</vt:lpstr>
      <vt:lpstr>Rutgers - Theme</vt:lpstr>
      <vt:lpstr>Unbranded</vt:lpstr>
      <vt:lpstr>UTAustin</vt:lpstr>
      <vt:lpstr>The Joys of Javascript</vt:lpstr>
      <vt:lpstr>Admin Items</vt:lpstr>
      <vt:lpstr>Homework #2 – Questions?</vt:lpstr>
      <vt:lpstr>Bootswatch Styling</vt:lpstr>
      <vt:lpstr>Demo Time</vt:lpstr>
      <vt:lpstr>Today’s Class!</vt:lpstr>
      <vt:lpstr>Objectives</vt:lpstr>
      <vt:lpstr>OMG Javascript!</vt:lpstr>
      <vt:lpstr>How to Learn Javascript</vt:lpstr>
      <vt:lpstr>Your Brain on Javascript…</vt:lpstr>
      <vt:lpstr>Time to Take Notes…</vt:lpstr>
      <vt:lpstr>And Keep Organized!!!</vt:lpstr>
      <vt:lpstr>Overall Tips</vt:lpstr>
      <vt:lpstr>Warmup Activity</vt:lpstr>
      <vt:lpstr>PowerPoint Presentation</vt:lpstr>
      <vt:lpstr>What is Javascript?</vt:lpstr>
      <vt:lpstr>Javascript Definitions</vt:lpstr>
      <vt:lpstr>Variables</vt:lpstr>
      <vt:lpstr>Basic Variables</vt:lpstr>
      <vt:lpstr>INSTRUCTOR DEMO!</vt:lpstr>
      <vt:lpstr>Demo Time</vt:lpstr>
      <vt:lpstr>Basic Variables (Syntax)</vt:lpstr>
      <vt:lpstr>Basic Variables (Syntax)</vt:lpstr>
      <vt:lpstr>PowerPoint Presentation</vt:lpstr>
      <vt:lpstr>Logs, Prints, Alerts</vt:lpstr>
      <vt:lpstr>Demo Time</vt:lpstr>
      <vt:lpstr>Console.log</vt:lpstr>
      <vt:lpstr>Sad Little Bug…</vt:lpstr>
      <vt:lpstr>Sad Little Bug…</vt:lpstr>
      <vt:lpstr>Sad Little Bug…</vt:lpstr>
      <vt:lpstr>PowerPoint Presentation</vt:lpstr>
      <vt:lpstr>INSTRUCTOR DEMO!</vt:lpstr>
      <vt:lpstr>Demo Time</vt:lpstr>
      <vt:lpstr>Alerts, Prompts, Confirms</vt:lpstr>
      <vt:lpstr>PowerPoint Presentation</vt:lpstr>
      <vt:lpstr>Document Write</vt:lpstr>
      <vt:lpstr>Writing to HTML</vt:lpstr>
      <vt:lpstr>If-Then Statements</vt:lpstr>
      <vt:lpstr>Demo Time</vt:lpstr>
      <vt:lpstr>If-Then Statements</vt:lpstr>
      <vt:lpstr>PowerPoint Presentation</vt:lpstr>
      <vt:lpstr>PowerPoint Presentation</vt:lpstr>
      <vt:lpstr>Arrays</vt:lpstr>
      <vt:lpstr>The Zoo Pen</vt:lpstr>
      <vt:lpstr>The Zoo Pen… Coded</vt:lpstr>
      <vt:lpstr>INSTRUCTOR DEMO!</vt:lpstr>
      <vt:lpstr>Demo Time</vt:lpstr>
      <vt:lpstr>Basic Arrays </vt:lpstr>
      <vt:lpstr>Basic Arrays Indices</vt:lpstr>
      <vt:lpstr>PowerPoint Presentation</vt:lpstr>
      <vt:lpstr>Homework #3</vt:lpstr>
      <vt:lpstr>Questions?</vt:lpstr>
      <vt:lpstr>Challenge Activity?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Vikas</cp:lastModifiedBy>
  <cp:revision>1459</cp:revision>
  <cp:lastPrinted>2016-01-30T16:23:56Z</cp:lastPrinted>
  <dcterms:created xsi:type="dcterms:W3CDTF">2015-01-20T17:19:00Z</dcterms:created>
  <dcterms:modified xsi:type="dcterms:W3CDTF">2016-08-10T01:31:32Z</dcterms:modified>
</cp:coreProperties>
</file>